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jpeg" ContentType="image/jpeg"/>
  <Override PartName="/ppt/media/image2.png" ContentType="image/png"/>
  <Override PartName="/ppt/media/image3.png" ContentType="image/png"/>
  <Override PartName="/ppt/media/image4.png" ContentType="image/png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3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Obj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599840"/>
            <a:ext cx="8229600" cy="397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342720" indent="0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457200" y="1599840"/>
            <a:ext cx="8229600" cy="397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342720" indent="0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EEEEDF2-0F6B-41EA-BFC6-0148EA35046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599840"/>
            <a:ext cx="4015800" cy="397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342720" indent="0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599840"/>
            <a:ext cx="4015800" cy="397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342720" indent="0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D31DCAE-D5B1-4642-8A57-5E6A0130A8C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chart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599840"/>
            <a:ext cx="8229600" cy="397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342720" indent="0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2471FA8-D1C7-432A-B184-19D7AE10A0F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599840"/>
            <a:ext cx="8229600" cy="397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342720" indent="0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4138C96-7D1F-4E73-A6ED-57412000E1E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subTitle"/>
          </p:nvPr>
        </p:nvSpPr>
        <p:spPr>
          <a:xfrm>
            <a:off x="457200" y="1599840"/>
            <a:ext cx="8229600" cy="397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spcBef>
                <a:spcPts val="799"/>
              </a:spcBef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52B9BE5-F6FE-40D0-B0F1-68BC2430A6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5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rcRect l="4770" t="1321" r="5726" b="225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599840"/>
            <a:ext cx="8229600" cy="397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342720">
              <a:spcBef>
                <a:spcPts val="799"/>
              </a:spcBef>
              <a:buClr>
                <a:srgbClr val="66ccff"/>
              </a:buClr>
              <a:buFont typeface="Arial"/>
              <a:buChar char="•"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en-US" sz="3200" spc="-1" strike="noStrike">
                <a:solidFill>
                  <a:srgbClr val="66cc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  <a:p>
            <a:pPr lvl="1" marL="742680">
              <a:spcBef>
                <a:spcPts val="697"/>
              </a:spcBef>
              <a:buClr>
                <a:srgbClr val="66ccff"/>
              </a:buClr>
              <a:buFont typeface="Arial"/>
              <a:buChar char="–"/>
              <a:tabLst>
                <a:tab algn="l" pos="171360"/>
                <a:tab algn="l" pos="1085760"/>
                <a:tab algn="l" pos="2000160"/>
                <a:tab algn="l" pos="2914560"/>
                <a:tab algn="l" pos="3828960"/>
                <a:tab algn="l" pos="4743360"/>
                <a:tab algn="l" pos="5657760"/>
                <a:tab algn="l" pos="6572160"/>
                <a:tab algn="l" pos="7486560"/>
                <a:tab algn="l" pos="8400960"/>
                <a:tab algn="l" pos="9315360"/>
              </a:tabLst>
            </a:pPr>
            <a:r>
              <a:rPr b="0" lang="en-US" sz="2800" spc="-1" strike="noStrike">
                <a:solidFill>
                  <a:srgbClr val="66cc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66ccff"/>
              </a:solidFill>
              <a:latin typeface="Arial"/>
            </a:endParaRPr>
          </a:p>
          <a:p>
            <a:pPr lvl="2" marL="1143000">
              <a:spcBef>
                <a:spcPts val="598"/>
              </a:spcBef>
              <a:buClr>
                <a:srgbClr val="66ccff"/>
              </a:buClr>
              <a:buFont typeface="Arial"/>
              <a:buChar char="•"/>
              <a:tabLst>
                <a:tab algn="l" pos="685800"/>
                <a:tab algn="l" pos="1600200"/>
                <a:tab algn="l" pos="2514600"/>
                <a:tab algn="l" pos="3429000"/>
                <a:tab algn="l" pos="4343400"/>
                <a:tab algn="l" pos="5257800"/>
                <a:tab algn="l" pos="6172200"/>
                <a:tab algn="l" pos="7086600"/>
                <a:tab algn="l" pos="8001000"/>
                <a:tab algn="l" pos="8915400"/>
              </a:tabLst>
            </a:pPr>
            <a:r>
              <a:rPr b="0" lang="en-US" sz="2400" spc="-1" strike="noStrike">
                <a:solidFill>
                  <a:srgbClr val="66cc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66ccff"/>
              </a:solidFill>
              <a:latin typeface="Arial"/>
            </a:endParaRPr>
          </a:p>
          <a:p>
            <a:pPr lvl="3" marL="1600200">
              <a:spcBef>
                <a:spcPts val="499"/>
              </a:spcBef>
              <a:buClr>
                <a:srgbClr val="66ccff"/>
              </a:buClr>
              <a:buFont typeface="Arial"/>
              <a:buChar char="–"/>
              <a:tabLst>
                <a:tab algn="l" pos="228600"/>
                <a:tab algn="l" pos="1143000"/>
                <a:tab algn="l" pos="2057400"/>
                <a:tab algn="l" pos="2971800"/>
                <a:tab algn="l" pos="3886200"/>
                <a:tab algn="l" pos="4800600"/>
                <a:tab algn="l" pos="5715000"/>
                <a:tab algn="l" pos="6629400"/>
                <a:tab algn="l" pos="7543800"/>
                <a:tab algn="l" pos="8458200"/>
              </a:tabLst>
            </a:pPr>
            <a:r>
              <a:rPr b="0" lang="en-US" sz="2000" spc="-1" strike="noStrike">
                <a:solidFill>
                  <a:srgbClr val="66cc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66ccff"/>
              </a:solidFill>
              <a:latin typeface="Arial"/>
            </a:endParaRPr>
          </a:p>
          <a:p>
            <a:pPr lvl="4" marL="2057400">
              <a:spcBef>
                <a:spcPts val="499"/>
              </a:spcBef>
              <a:buClr>
                <a:srgbClr val="66ccff"/>
              </a:buClr>
              <a:buFont typeface="Arial"/>
              <a:buChar char="»"/>
              <a:tabLst>
                <a:tab algn="l" pos="685800"/>
                <a:tab algn="l" pos="1600200"/>
                <a:tab algn="l" pos="2514600"/>
                <a:tab algn="l" pos="3429000"/>
                <a:tab algn="l" pos="4343400"/>
                <a:tab algn="l" pos="5257800"/>
                <a:tab algn="l" pos="6172200"/>
                <a:tab algn="l" pos="7086600"/>
                <a:tab algn="l" pos="8001000"/>
              </a:tabLst>
            </a:pPr>
            <a:r>
              <a:rPr b="0" lang="en-US" sz="2000" spc="-1" strike="noStrike">
                <a:solidFill>
                  <a:srgbClr val="66cc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66ccff"/>
              </a:solidFill>
              <a:latin typeface="Arial"/>
            </a:endParaRPr>
          </a:p>
          <a:p>
            <a:pPr lvl="5" marL="2057400">
              <a:spcBef>
                <a:spcPts val="499"/>
              </a:spcBef>
              <a:buClr>
                <a:srgbClr val="66ccff"/>
              </a:buClr>
              <a:buFont typeface="Arial"/>
              <a:buChar char="»"/>
              <a:tabLst>
                <a:tab algn="l" pos="685800"/>
                <a:tab algn="l" pos="1600200"/>
                <a:tab algn="l" pos="2514600"/>
                <a:tab algn="l" pos="3429000"/>
                <a:tab algn="l" pos="4343400"/>
                <a:tab algn="l" pos="5257800"/>
                <a:tab algn="l" pos="6172200"/>
                <a:tab algn="l" pos="7086600"/>
                <a:tab algn="l" pos="8001000"/>
              </a:tabLst>
            </a:pPr>
            <a:r>
              <a:rPr b="0" lang="en-US" sz="2000" spc="-1" strike="noStrike">
                <a:solidFill>
                  <a:srgbClr val="66cc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66ccff"/>
              </a:solidFill>
              <a:latin typeface="Arial"/>
            </a:endParaRPr>
          </a:p>
          <a:p>
            <a:pPr lvl="6" marL="2057400">
              <a:spcBef>
                <a:spcPts val="499"/>
              </a:spcBef>
              <a:buClr>
                <a:srgbClr val="66ccff"/>
              </a:buClr>
              <a:buFont typeface="Arial"/>
              <a:buChar char="»"/>
              <a:tabLst>
                <a:tab algn="l" pos="685800"/>
                <a:tab algn="l" pos="1600200"/>
                <a:tab algn="l" pos="2514600"/>
                <a:tab algn="l" pos="3429000"/>
                <a:tab algn="l" pos="4343400"/>
                <a:tab algn="l" pos="5257800"/>
                <a:tab algn="l" pos="6172200"/>
                <a:tab algn="l" pos="7086600"/>
                <a:tab algn="l" pos="8001000"/>
              </a:tabLst>
            </a:pPr>
            <a:r>
              <a:rPr b="0" lang="en-US" sz="2000" spc="-1" strike="noStrike">
                <a:solidFill>
                  <a:srgbClr val="66cc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66ccff"/>
              </a:solid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 idx="1"/>
          </p:nvPr>
        </p:nvSpPr>
        <p:spPr>
          <a:xfrm>
            <a:off x="456840" y="6244920"/>
            <a:ext cx="2133720" cy="47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66ccff"/>
                </a:solidFill>
                <a:latin typeface="Arial"/>
              </a:defRPr>
            </a:lvl1pPr>
          </a:lstStyle>
          <a:p>
            <a:pPr indent="0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66ccff"/>
                </a:solidFill>
                <a:latin typeface="Arial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 idx="2"/>
          </p:nvPr>
        </p:nvSpPr>
        <p:spPr>
          <a:xfrm>
            <a:off x="3124080" y="6244920"/>
            <a:ext cx="2895840" cy="47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66ccff"/>
                </a:solidFill>
                <a:latin typeface="Arial"/>
              </a:defRPr>
            </a:lvl1pPr>
          </a:lstStyle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66ccff"/>
                </a:solidFill>
                <a:latin typeface="Arial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 idx="3"/>
          </p:nvPr>
        </p:nvSpPr>
        <p:spPr>
          <a:xfrm>
            <a:off x="6552720" y="6244920"/>
            <a:ext cx="2133720" cy="47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66ccff"/>
                </a:solidFill>
                <a:latin typeface="Arial"/>
              </a:defRPr>
            </a:lvl1pPr>
          </a:lstStyle>
          <a:p>
            <a:pPr indent="0" algn="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EC7AB365-C2FC-485F-8477-FE59BF2445CD}" type="slidenum">
              <a:rPr b="0" lang="en-US" sz="1400" spc="-1" strike="noStrike">
                <a:solidFill>
                  <a:srgbClr val="66ccff"/>
                </a:solidFill>
                <a:latin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" descr=""/>
          <p:cNvPicPr/>
          <p:nvPr/>
        </p:nvPicPr>
        <p:blipFill>
          <a:blip r:embed="rId2"/>
          <a:srcRect l="4770" t="1321" r="5726" b="225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ln w="0">
            <a:noFill/>
          </a:ln>
        </p:spPr>
      </p:pic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85800" y="1196640"/>
            <a:ext cx="7772400" cy="147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dt" idx="4"/>
          </p:nvPr>
        </p:nvSpPr>
        <p:spPr>
          <a:xfrm>
            <a:off x="456840" y="6244920"/>
            <a:ext cx="2133720" cy="47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66cc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66cc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ftr" idx="5"/>
          </p:nvPr>
        </p:nvSpPr>
        <p:spPr>
          <a:xfrm>
            <a:off x="3124080" y="6244920"/>
            <a:ext cx="2895840" cy="47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66cc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66cc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sldNum" idx="6"/>
          </p:nvPr>
        </p:nvSpPr>
        <p:spPr>
          <a:xfrm>
            <a:off x="6552720" y="6244920"/>
            <a:ext cx="2133720" cy="47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66ccff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623CFD1C-870C-45C1-BC17-D140284E6E18}" type="slidenum">
              <a:rPr b="0" lang="en-US" sz="1400" spc="-1" strike="noStrike">
                <a:solidFill>
                  <a:srgbClr val="66ccff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342720">
              <a:spcBef>
                <a:spcPts val="799"/>
              </a:spcBef>
              <a:buClr>
                <a:srgbClr val="66ccff"/>
              </a:buClr>
              <a:buFont typeface="Arial"/>
              <a:buChar char="•"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en-US" sz="3200" spc="-1" strike="noStrike">
                <a:solidFill>
                  <a:srgbClr val="66cc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  <a:p>
            <a:pPr lvl="1" marL="742680">
              <a:spcBef>
                <a:spcPts val="697"/>
              </a:spcBef>
              <a:buClr>
                <a:srgbClr val="66ccff"/>
              </a:buClr>
              <a:buFont typeface="Arial"/>
              <a:buChar char="–"/>
              <a:tabLst>
                <a:tab algn="l" pos="171360"/>
                <a:tab algn="l" pos="1085760"/>
                <a:tab algn="l" pos="2000160"/>
                <a:tab algn="l" pos="2914560"/>
                <a:tab algn="l" pos="3828960"/>
                <a:tab algn="l" pos="4743360"/>
                <a:tab algn="l" pos="5657760"/>
                <a:tab algn="l" pos="6572160"/>
                <a:tab algn="l" pos="7486560"/>
                <a:tab algn="l" pos="8400960"/>
                <a:tab algn="l" pos="9315360"/>
              </a:tabLst>
            </a:pPr>
            <a:r>
              <a:rPr b="0" lang="en-US" sz="2800" spc="-1" strike="noStrike">
                <a:solidFill>
                  <a:srgbClr val="66cc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66ccff"/>
              </a:solidFill>
              <a:latin typeface="Arial"/>
            </a:endParaRPr>
          </a:p>
          <a:p>
            <a:pPr lvl="2" marL="1143000">
              <a:spcBef>
                <a:spcPts val="598"/>
              </a:spcBef>
              <a:buClr>
                <a:srgbClr val="66ccff"/>
              </a:buClr>
              <a:buFont typeface="Arial"/>
              <a:buChar char="•"/>
              <a:tabLst>
                <a:tab algn="l" pos="685800"/>
                <a:tab algn="l" pos="1600200"/>
                <a:tab algn="l" pos="2514600"/>
                <a:tab algn="l" pos="3429000"/>
                <a:tab algn="l" pos="4343400"/>
                <a:tab algn="l" pos="5257800"/>
                <a:tab algn="l" pos="6172200"/>
                <a:tab algn="l" pos="7086600"/>
                <a:tab algn="l" pos="8001000"/>
                <a:tab algn="l" pos="8915400"/>
              </a:tabLst>
            </a:pPr>
            <a:r>
              <a:rPr b="0" lang="en-US" sz="2400" spc="-1" strike="noStrike">
                <a:solidFill>
                  <a:srgbClr val="66cc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66ccff"/>
              </a:solidFill>
              <a:latin typeface="Arial"/>
            </a:endParaRPr>
          </a:p>
          <a:p>
            <a:pPr lvl="3" marL="1600200">
              <a:spcBef>
                <a:spcPts val="499"/>
              </a:spcBef>
              <a:buClr>
                <a:srgbClr val="66ccff"/>
              </a:buClr>
              <a:buFont typeface="Arial"/>
              <a:buChar char="–"/>
              <a:tabLst>
                <a:tab algn="l" pos="228600"/>
                <a:tab algn="l" pos="1143000"/>
                <a:tab algn="l" pos="2057400"/>
                <a:tab algn="l" pos="2971800"/>
                <a:tab algn="l" pos="3886200"/>
                <a:tab algn="l" pos="4800600"/>
                <a:tab algn="l" pos="5715000"/>
                <a:tab algn="l" pos="6629400"/>
                <a:tab algn="l" pos="7543800"/>
                <a:tab algn="l" pos="8458200"/>
              </a:tabLst>
            </a:pPr>
            <a:r>
              <a:rPr b="0" lang="en-US" sz="2000" spc="-1" strike="noStrike">
                <a:solidFill>
                  <a:srgbClr val="66cc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66ccff"/>
              </a:solidFill>
              <a:latin typeface="Arial"/>
            </a:endParaRPr>
          </a:p>
          <a:p>
            <a:pPr lvl="4" marL="2057400">
              <a:spcBef>
                <a:spcPts val="499"/>
              </a:spcBef>
              <a:buClr>
                <a:srgbClr val="66ccff"/>
              </a:buClr>
              <a:buFont typeface="Arial"/>
              <a:buChar char="»"/>
              <a:tabLst>
                <a:tab algn="l" pos="685800"/>
                <a:tab algn="l" pos="1600200"/>
                <a:tab algn="l" pos="2514600"/>
                <a:tab algn="l" pos="3429000"/>
                <a:tab algn="l" pos="4343400"/>
                <a:tab algn="l" pos="5257800"/>
                <a:tab algn="l" pos="6172200"/>
                <a:tab algn="l" pos="7086600"/>
                <a:tab algn="l" pos="8001000"/>
              </a:tabLst>
            </a:pPr>
            <a:r>
              <a:rPr b="0" lang="en-US" sz="2000" spc="-1" strike="noStrike">
                <a:solidFill>
                  <a:srgbClr val="66cc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66ccff"/>
              </a:solidFill>
              <a:latin typeface="Arial"/>
            </a:endParaRPr>
          </a:p>
          <a:p>
            <a:pPr lvl="5" marL="2057400">
              <a:spcBef>
                <a:spcPts val="499"/>
              </a:spcBef>
              <a:buClr>
                <a:srgbClr val="66ccff"/>
              </a:buClr>
              <a:buFont typeface="Arial"/>
              <a:buChar char="»"/>
              <a:tabLst>
                <a:tab algn="l" pos="685800"/>
                <a:tab algn="l" pos="1600200"/>
                <a:tab algn="l" pos="2514600"/>
                <a:tab algn="l" pos="3429000"/>
                <a:tab algn="l" pos="4343400"/>
                <a:tab algn="l" pos="5257800"/>
                <a:tab algn="l" pos="6172200"/>
                <a:tab algn="l" pos="7086600"/>
                <a:tab algn="l" pos="8001000"/>
              </a:tabLst>
            </a:pPr>
            <a:r>
              <a:rPr b="0" lang="en-US" sz="2000" spc="-1" strike="noStrike">
                <a:solidFill>
                  <a:srgbClr val="66cc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66ccff"/>
              </a:solidFill>
              <a:latin typeface="Arial"/>
            </a:endParaRPr>
          </a:p>
          <a:p>
            <a:pPr lvl="6" marL="2057400">
              <a:spcBef>
                <a:spcPts val="499"/>
              </a:spcBef>
              <a:buClr>
                <a:srgbClr val="66ccff"/>
              </a:buClr>
              <a:buFont typeface="Arial"/>
              <a:buChar char="»"/>
              <a:tabLst>
                <a:tab algn="l" pos="685800"/>
                <a:tab algn="l" pos="1600200"/>
                <a:tab algn="l" pos="2514600"/>
                <a:tab algn="l" pos="3429000"/>
                <a:tab algn="l" pos="4343400"/>
                <a:tab algn="l" pos="5257800"/>
                <a:tab algn="l" pos="6172200"/>
                <a:tab algn="l" pos="7086600"/>
                <a:tab algn="l" pos="8001000"/>
              </a:tabLst>
            </a:pPr>
            <a:r>
              <a:rPr b="0" lang="en-US" sz="2000" spc="-1" strike="noStrike">
                <a:solidFill>
                  <a:srgbClr val="66cc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66cc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4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85800" y="1310040"/>
            <a:ext cx="7772400" cy="2288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7200" spc="-1" strike="noStrike">
                <a:solidFill>
                  <a:srgbClr val="ffffff"/>
                </a:solidFill>
                <a:latin typeface="Arial"/>
              </a:rPr>
              <a:t>กำแพงความสัมพันธ์</a:t>
            </a:r>
            <a:endParaRPr b="0" lang="en-US" sz="7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" name=""/>
          <p:cNvSpPr/>
          <p:nvPr/>
        </p:nvSpPr>
        <p:spPr>
          <a:xfrm>
            <a:off x="3870360" y="1719360"/>
            <a:ext cx="183960" cy="36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6800" bIns="46800" anchor="t">
            <a:spAutoFit/>
          </a:bodyPr>
          <a:p>
            <a:endParaRPr b="0" lang="en-US" sz="1800" spc="-1" strike="noStrike">
              <a:solidFill>
                <a:srgbClr val="66ccff"/>
              </a:solidFill>
              <a:latin typeface="Arial"/>
            </a:endParaRPr>
          </a:p>
        </p:txBody>
      </p:sp>
      <p:pic>
        <p:nvPicPr>
          <p:cNvPr id="26" name="" descr=""/>
          <p:cNvPicPr/>
          <p:nvPr/>
        </p:nvPicPr>
        <p:blipFill>
          <a:blip r:embed="rId1"/>
          <a:stretch/>
        </p:blipFill>
        <p:spPr>
          <a:xfrm>
            <a:off x="360" y="3579480"/>
            <a:ext cx="9143640" cy="3260520"/>
          </a:xfrm>
          <a:prstGeom prst="rect">
            <a:avLst/>
          </a:prstGeom>
          <a:ln w="0">
            <a:noFill/>
          </a:ln>
        </p:spPr>
      </p:pic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การรื้อกำแพงกั้นความสัมพันธ์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" name=""/>
          <p:cNvSpPr txBox="1"/>
          <p:nvPr/>
        </p:nvSpPr>
        <p:spPr>
          <a:xfrm>
            <a:off x="432000" y="1620000"/>
            <a:ext cx="8229600" cy="227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6000" spc="-1" strike="noStrike">
                <a:solidFill>
                  <a:srgbClr val="bbe33d"/>
                </a:solidFill>
                <a:latin typeface="Arial"/>
              </a:rPr>
              <a:t>มีความสัมพันธ์ที่ดีกับพระเจ้า</a:t>
            </a:r>
            <a:endParaRPr b="0" lang="en-US" sz="6000" spc="-1" strike="noStrike">
              <a:solidFill>
                <a:srgbClr val="bbe33d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การรื้อกำแพงกั้นความสัมพันธ์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432000" y="1620000"/>
            <a:ext cx="8229600" cy="18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pPr marL="342720" indent="-342720" algn="ctr">
              <a:lnSpc>
                <a:spcPct val="100000"/>
              </a:lnSpc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4400" spc="-1" strike="noStrike">
                <a:solidFill>
                  <a:srgbClr val="bbe33d"/>
                </a:solidFill>
                <a:latin typeface="Arial"/>
              </a:rPr>
              <a:t>ให้ความจริงแทนที่ความเท็จ</a:t>
            </a: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การรื้อกำแพงกั้นความสัมพันธ์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432000" y="1620000"/>
            <a:ext cx="8229600" cy="227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pPr marL="342720" indent="-342720" algn="ctr">
              <a:lnSpc>
                <a:spcPct val="100000"/>
              </a:lnSpc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4400" spc="-1" strike="noStrike">
                <a:solidFill>
                  <a:srgbClr val="bbe33d"/>
                </a:solidFill>
                <a:latin typeface="Arial"/>
              </a:rPr>
              <a:t>อธิษฐานขอพระเจ้านำไปสู่เพื่อนที่ดี</a:t>
            </a: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การรื้อกำแพงกั้นความสัมพันธ์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"/>
          <p:cNvSpPr txBox="1"/>
          <p:nvPr/>
        </p:nvSpPr>
        <p:spPr>
          <a:xfrm>
            <a:off x="432000" y="1620000"/>
            <a:ext cx="8229600" cy="18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pPr marL="342720" indent="-342720" algn="ctr">
              <a:lnSpc>
                <a:spcPct val="100000"/>
              </a:lnSpc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4400" spc="-1" strike="noStrike">
                <a:solidFill>
                  <a:srgbClr val="bbe33d"/>
                </a:solidFill>
                <a:latin typeface="Arial"/>
              </a:rPr>
              <a:t>มีความคาดหวังที่สมจริง</a:t>
            </a: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การรื้อกำแพงกั้นความสัมพันธ์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"/>
          <p:cNvSpPr txBox="1"/>
          <p:nvPr/>
        </p:nvSpPr>
        <p:spPr>
          <a:xfrm>
            <a:off x="432000" y="1620000"/>
            <a:ext cx="8229600" cy="227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pPr marL="342720" indent="-342720" algn="ctr">
              <a:lnSpc>
                <a:spcPct val="100000"/>
              </a:lnSpc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4400" spc="-1" strike="noStrike">
                <a:solidFill>
                  <a:srgbClr val="bbe33d"/>
                </a:solidFill>
                <a:latin typeface="Arial"/>
              </a:rPr>
              <a:t>เป็นเพื่อนที่ดีกับผู้อื่น</a:t>
            </a: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4400" spc="-1" strike="noStrike">
              <a:solidFill>
                <a:srgbClr val="bbe33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การรื้อกำแพงกั้นความสัมพันธ์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457200" y="1600200"/>
            <a:ext cx="8229600" cy="3823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r>
              <a:rPr b="0" lang="en-GB" sz="3200" spc="-1" strike="noStrike">
                <a:solidFill>
                  <a:srgbClr val="bbe33d"/>
                </a:solidFill>
                <a:latin typeface="Arial"/>
              </a:rPr>
              <a:t>1. </a:t>
            </a:r>
            <a:r>
              <a:rPr b="0" lang="zxx" sz="3200" spc="-1" strike="noStrike">
                <a:solidFill>
                  <a:srgbClr val="bbe33d"/>
                </a:solidFill>
                <a:latin typeface="Arial"/>
              </a:rPr>
              <a:t>มีความสัมพันธ์ที่ดีกับพระเจ้า</a:t>
            </a:r>
            <a:endParaRPr b="0" lang="en-US" sz="3200" spc="-1" strike="noStrike">
              <a:solidFill>
                <a:srgbClr val="bbe33d"/>
              </a:solidFill>
              <a:latin typeface="Arial"/>
            </a:endParaRPr>
          </a:p>
          <a:p>
            <a:r>
              <a:rPr b="0" lang="en-GB" sz="3200" spc="-1" strike="noStrike">
                <a:solidFill>
                  <a:srgbClr val="bbe33d"/>
                </a:solidFill>
                <a:latin typeface="Arial"/>
              </a:rPr>
              <a:t>2. </a:t>
            </a:r>
            <a:r>
              <a:rPr b="0" lang="zxx" sz="3200" spc="-1" strike="noStrike">
                <a:solidFill>
                  <a:srgbClr val="bbe33d"/>
                </a:solidFill>
                <a:latin typeface="Arial"/>
              </a:rPr>
              <a:t>ให้ความจริงแทนที่ความเท็จ</a:t>
            </a:r>
            <a:endParaRPr b="0" lang="en-US" sz="3200" spc="-1" strike="noStrike">
              <a:solidFill>
                <a:srgbClr val="bbe33d"/>
              </a:solidFill>
              <a:latin typeface="Arial"/>
            </a:endParaRPr>
          </a:p>
          <a:p>
            <a:r>
              <a:rPr b="0" lang="en-GB" sz="3200" spc="-1" strike="noStrike">
                <a:solidFill>
                  <a:srgbClr val="bbe33d"/>
                </a:solidFill>
                <a:latin typeface="Arial"/>
              </a:rPr>
              <a:t>3. </a:t>
            </a:r>
            <a:r>
              <a:rPr b="0" lang="zxx" sz="3200" spc="-1" strike="noStrike">
                <a:solidFill>
                  <a:srgbClr val="bbe33d"/>
                </a:solidFill>
                <a:latin typeface="Arial"/>
              </a:rPr>
              <a:t>อธิษฐานขอพระเจ้านำไปสู่เพื่อนที่ดี</a:t>
            </a:r>
            <a:endParaRPr b="0" lang="en-US" sz="3200" spc="-1" strike="noStrike">
              <a:solidFill>
                <a:srgbClr val="bbe33d"/>
              </a:solidFill>
              <a:latin typeface="Arial"/>
            </a:endParaRPr>
          </a:p>
          <a:p>
            <a:r>
              <a:rPr b="0" lang="en-GB" sz="3200" spc="-1" strike="noStrike">
                <a:solidFill>
                  <a:srgbClr val="bbe33d"/>
                </a:solidFill>
                <a:latin typeface="Arial"/>
              </a:rPr>
              <a:t>4. </a:t>
            </a:r>
            <a:r>
              <a:rPr b="0" lang="zxx" sz="3200" spc="-1" strike="noStrike">
                <a:solidFill>
                  <a:srgbClr val="bbe33d"/>
                </a:solidFill>
                <a:latin typeface="Arial"/>
              </a:rPr>
              <a:t>มีความคาดหวังที่สมจริง</a:t>
            </a:r>
            <a:endParaRPr b="0" lang="en-US" sz="3200" spc="-1" strike="noStrike">
              <a:solidFill>
                <a:srgbClr val="bbe33d"/>
              </a:solidFill>
              <a:latin typeface="Arial"/>
            </a:endParaRPr>
          </a:p>
          <a:p>
            <a:r>
              <a:rPr b="0" lang="en-GB" sz="3200" spc="-1" strike="noStrike">
                <a:solidFill>
                  <a:srgbClr val="bbe33d"/>
                </a:solidFill>
                <a:latin typeface="Arial"/>
              </a:rPr>
              <a:t>5. </a:t>
            </a:r>
            <a:r>
              <a:rPr b="0" lang="zxx" sz="3200" spc="-1" strike="noStrike">
                <a:solidFill>
                  <a:srgbClr val="bbe33d"/>
                </a:solidFill>
                <a:latin typeface="Arial"/>
              </a:rPr>
              <a:t>เป็นเพื่อนที่ดีกับผู้อื่น</a:t>
            </a:r>
            <a:endParaRPr b="0" lang="en-US" sz="3200" spc="-1" strike="noStrike">
              <a:solidFill>
                <a:srgbClr val="bbe33d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3200" spc="-1" strike="noStrike">
              <a:solidFill>
                <a:srgbClr val="bbe33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ยอห์น </a:t>
            </a: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13:34-35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599840"/>
            <a:ext cx="8229600" cy="4478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pPr marL="342720" indent="-342720" algn="ctr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3200" spc="-1" strike="noStrike">
                <a:solidFill>
                  <a:srgbClr val="ffffa6"/>
                </a:solidFill>
                <a:latin typeface="Arial"/>
              </a:rPr>
              <a:t>เราให้บัญญัติใหม่ไว้กับพวกท่าน </a:t>
            </a: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3200" spc="-1" strike="noStrike">
                <a:solidFill>
                  <a:srgbClr val="ffffa6"/>
                </a:solidFill>
                <a:latin typeface="Arial"/>
              </a:rPr>
              <a:t>คือให้รักซึ่งกันและกัน </a:t>
            </a: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3200" spc="-1" strike="noStrike">
                <a:solidFill>
                  <a:srgbClr val="ffffa6"/>
                </a:solidFill>
                <a:latin typeface="Arial"/>
              </a:rPr>
              <a:t>เรารักพวกท่านมาแล้วอย่างไร </a:t>
            </a: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3200" spc="-1" strike="noStrike">
                <a:solidFill>
                  <a:srgbClr val="ffffa6"/>
                </a:solidFill>
                <a:latin typeface="Arial"/>
              </a:rPr>
              <a:t>ท่านก็จงรักกันและกันด้วยอย่างนั้น </a:t>
            </a: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3200" spc="-1" strike="noStrike">
                <a:solidFill>
                  <a:srgbClr val="ffffa6"/>
                </a:solidFill>
                <a:latin typeface="Arial"/>
              </a:rPr>
              <a:t>ถ้าท่านรักกันและกัน </a:t>
            </a: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3200" spc="-1" strike="noStrike">
                <a:solidFill>
                  <a:srgbClr val="ffffa6"/>
                </a:solidFill>
                <a:latin typeface="Arial"/>
              </a:rPr>
              <a:t>ดังนี้แหละทุกคนก็จะรู้ว่าท่านเป็นสาวกของเรา”</a:t>
            </a: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3200" spc="-1" strike="noStrike">
              <a:solidFill>
                <a:srgbClr val="66cc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เหตุผลที่ทำให้คนเราใกล้ชิดกันไม่ได้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0" name="" descr=""/>
          <p:cNvPicPr/>
          <p:nvPr/>
        </p:nvPicPr>
        <p:blipFill>
          <a:blip r:embed="rId1"/>
          <a:stretch/>
        </p:blipFill>
        <p:spPr>
          <a:xfrm>
            <a:off x="-11880" y="1554840"/>
            <a:ext cx="9143640" cy="4800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40000" y="180000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marL="342720" indent="-342720" algn="ctr">
              <a:lnSpc>
                <a:spcPct val="100000"/>
              </a:lnSpc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4400" spc="-1" strike="noStrike">
                <a:solidFill>
                  <a:srgbClr val="ea7500"/>
                </a:solidFill>
                <a:latin typeface="Arial"/>
              </a:rPr>
              <a:t>ปกป้องตนเอง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"/>
          <p:cNvSpPr txBox="1"/>
          <p:nvPr/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algn="ctr"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เหตุผลที่ทำให้คนเราใกล้ชิดกันไม่ได้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40000" y="180000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marL="342720" indent="-342720" algn="ctr">
              <a:lnSpc>
                <a:spcPct val="100000"/>
              </a:lnSpc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4400" spc="-1" strike="noStrike">
                <a:solidFill>
                  <a:srgbClr val="ea7500"/>
                </a:solidFill>
                <a:latin typeface="Arial"/>
              </a:rPr>
              <a:t>ไม่เห็นคุณค่าตนเอง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" name=""/>
          <p:cNvSpPr txBox="1"/>
          <p:nvPr/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algn="ctr"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เหตุผลที่ทำให้คนเราใกล้ชิดกันไม่ได้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40000" y="180000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marL="342720" indent="-342720" algn="ctr">
              <a:lnSpc>
                <a:spcPct val="100000"/>
              </a:lnSpc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4400" spc="-1" strike="noStrike">
                <a:solidFill>
                  <a:srgbClr val="ea7500"/>
                </a:solidFill>
                <a:latin typeface="Arial"/>
              </a:rPr>
              <a:t>มโน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"/>
          <p:cNvSpPr txBox="1"/>
          <p:nvPr/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algn="ctr"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เหตุผลที่ทำให้คนเราใกล้ชิดกันไม่ได้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540000" y="180000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marL="342720" indent="-342720" algn="ctr">
              <a:lnSpc>
                <a:spcPct val="100000"/>
              </a:lnSpc>
              <a:spcBef>
                <a:spcPts val="799"/>
              </a:spcBef>
              <a:buNone/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r>
              <a:rPr b="0" lang="zxx" sz="4400" spc="-1" strike="noStrike">
                <a:solidFill>
                  <a:srgbClr val="ea7500"/>
                </a:solidFill>
                <a:latin typeface="Arial"/>
              </a:rPr>
              <a:t>นิสัยส่วนตัวบางอย่าง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" name=""/>
          <p:cNvSpPr txBox="1"/>
          <p:nvPr/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algn="ctr"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เหตุผลที่ทำให้คนเราใกล้ชิดกันไม่ได้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เหตุผลที่ทำให้คนเราใกล้ชิดกันไม่ได้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"/>
          <p:cNvSpPr txBox="1"/>
          <p:nvPr/>
        </p:nvSpPr>
        <p:spPr>
          <a:xfrm>
            <a:off x="457200" y="1600200"/>
            <a:ext cx="8229600" cy="3700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p>
            <a:r>
              <a:rPr b="0" lang="en-GB" sz="3200" spc="-1" strike="noStrike">
                <a:solidFill>
                  <a:srgbClr val="ea7500"/>
                </a:solidFill>
                <a:latin typeface="Arial"/>
              </a:rPr>
              <a:t>1. </a:t>
            </a:r>
            <a:r>
              <a:rPr b="0" lang="zxx" sz="3200" spc="-1" strike="noStrike">
                <a:solidFill>
                  <a:srgbClr val="ea7500"/>
                </a:solidFill>
                <a:latin typeface="Arial"/>
              </a:rPr>
              <a:t>ปกป้องตนเอง</a:t>
            </a:r>
            <a:endParaRPr b="0" lang="en-US" sz="3200" spc="-1" strike="noStrike">
              <a:solidFill>
                <a:srgbClr val="ea7500"/>
              </a:solidFill>
              <a:latin typeface="Arial"/>
            </a:endParaRPr>
          </a:p>
          <a:p>
            <a:r>
              <a:rPr b="0" lang="en-GB" sz="3200" spc="-1" strike="noStrike">
                <a:solidFill>
                  <a:srgbClr val="ea7500"/>
                </a:solidFill>
                <a:latin typeface="Arial"/>
              </a:rPr>
              <a:t>2. </a:t>
            </a:r>
            <a:r>
              <a:rPr b="0" lang="zxx" sz="3200" spc="-1" strike="noStrike">
                <a:solidFill>
                  <a:srgbClr val="ea7500"/>
                </a:solidFill>
                <a:latin typeface="Arial"/>
              </a:rPr>
              <a:t>ไม่เห็นคุณค่าตนเอง</a:t>
            </a:r>
            <a:endParaRPr b="0" lang="en-US" sz="3200" spc="-1" strike="noStrike">
              <a:solidFill>
                <a:srgbClr val="ea7500"/>
              </a:solidFill>
              <a:latin typeface="Arial"/>
            </a:endParaRPr>
          </a:p>
          <a:p>
            <a:r>
              <a:rPr b="0" lang="en-GB" sz="3200" spc="-1" strike="noStrike">
                <a:solidFill>
                  <a:srgbClr val="ea7500"/>
                </a:solidFill>
                <a:latin typeface="Arial"/>
              </a:rPr>
              <a:t>3. </a:t>
            </a:r>
            <a:r>
              <a:rPr b="0" lang="zxx" sz="3200" spc="-1" strike="noStrike">
                <a:solidFill>
                  <a:srgbClr val="ea7500"/>
                </a:solidFill>
                <a:latin typeface="Arial"/>
              </a:rPr>
              <a:t>มโน</a:t>
            </a:r>
            <a:endParaRPr b="0" lang="en-US" sz="3200" spc="-1" strike="noStrike">
              <a:solidFill>
                <a:srgbClr val="ea7500"/>
              </a:solidFill>
              <a:latin typeface="Arial"/>
            </a:endParaRPr>
          </a:p>
          <a:p>
            <a:r>
              <a:rPr b="0" lang="en-GB" sz="3200" spc="-1" strike="noStrike">
                <a:solidFill>
                  <a:srgbClr val="ea7500"/>
                </a:solidFill>
                <a:latin typeface="Arial"/>
              </a:rPr>
              <a:t>4. </a:t>
            </a:r>
            <a:r>
              <a:rPr b="0" lang="zxx" sz="3200" spc="-1" strike="noStrike">
                <a:solidFill>
                  <a:srgbClr val="ea7500"/>
                </a:solidFill>
                <a:latin typeface="Arial"/>
              </a:rPr>
              <a:t>นิสัยส่วนตัวบางอย่าง</a:t>
            </a:r>
            <a:endParaRPr b="0" lang="en-US" sz="3200" spc="-1" strike="noStrike">
              <a:solidFill>
                <a:srgbClr val="ea7500"/>
              </a:solidFill>
              <a:latin typeface="Arial"/>
            </a:endParaRPr>
          </a:p>
          <a:p>
            <a:pPr marL="342720" indent="-342720" algn="ctr">
              <a:spcBef>
                <a:spcPts val="799"/>
              </a:spcBef>
              <a:tabLst>
                <a:tab algn="l" pos="571320"/>
                <a:tab algn="l" pos="1485720"/>
                <a:tab algn="l" pos="2400120"/>
                <a:tab algn="l" pos="3314520"/>
                <a:tab algn="l" pos="4228920"/>
                <a:tab algn="l" pos="5143320"/>
                <a:tab algn="l" pos="6057720"/>
                <a:tab algn="l" pos="6972120"/>
                <a:tab algn="l" pos="7886520"/>
                <a:tab algn="l" pos="8800920"/>
                <a:tab algn="l" pos="9715320"/>
              </a:tabLst>
            </a:pPr>
            <a:endParaRPr b="0" lang="en-US" sz="3200" spc="-1" strike="noStrike">
              <a:solidFill>
                <a:srgbClr val="ea75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ctr">
            <a:noAutofit/>
          </a:bodyPr>
          <a:p>
            <a:pPr indent="0" algn="ctr"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การรื้อกำแพงกั้นความสัมพันธ์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1285560" y="1697400"/>
            <a:ext cx="6634440" cy="4422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1431</TotalTime>
  <Application>LibreOffice/24.2.5.2$Linux_X86_64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cp:lastPrinted>2007-07-04T17:35:41Z</cp:lastPrinted>
  <dcterms:modified xsi:type="dcterms:W3CDTF">2024-08-10T22:54:29Z</dcterms:modified>
  <cp:revision>61</cp:revision>
  <dc:subject/>
  <dc:title>Flowers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fo 1">
    <vt:lpwstr/>
  </property>
  <property fmtid="{D5CDD505-2E9C-101B-9397-08002B2CF9AE}" pid="3" name="Info 2">
    <vt:lpwstr/>
  </property>
  <property fmtid="{D5CDD505-2E9C-101B-9397-08002B2CF9AE}" pid="4" name="Info 3">
    <vt:lpwstr/>
  </property>
  <property fmtid="{D5CDD505-2E9C-101B-9397-08002B2CF9AE}" pid="5" name="Info 4">
    <vt:lpwstr/>
  </property>
</Properties>
</file>